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5" r:id="rId2"/>
    <p:sldId id="285" r:id="rId3"/>
    <p:sldId id="286" r:id="rId4"/>
    <p:sldId id="293" r:id="rId5"/>
    <p:sldId id="279" r:id="rId6"/>
    <p:sldId id="287" r:id="rId7"/>
    <p:sldId id="296" r:id="rId8"/>
    <p:sldId id="288" r:id="rId9"/>
    <p:sldId id="281" r:id="rId10"/>
    <p:sldId id="297" r:id="rId11"/>
    <p:sldId id="298" r:id="rId12"/>
    <p:sldId id="301" r:id="rId13"/>
    <p:sldId id="302" r:id="rId14"/>
    <p:sldId id="306" r:id="rId15"/>
    <p:sldId id="300" r:id="rId16"/>
    <p:sldId id="304" r:id="rId17"/>
    <p:sldId id="307" r:id="rId18"/>
    <p:sldId id="282" r:id="rId19"/>
    <p:sldId id="310" r:id="rId20"/>
    <p:sldId id="280" r:id="rId21"/>
    <p:sldId id="309" r:id="rId22"/>
    <p:sldId id="308" r:id="rId23"/>
  </p:sldIdLst>
  <p:sldSz cx="5853113" cy="32908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60"/>
  </p:normalViewPr>
  <p:slideViewPr>
    <p:cSldViewPr snapToGrid="0">
      <p:cViewPr varScale="1">
        <p:scale>
          <a:sx n="218" d="100"/>
          <a:sy n="218" d="100"/>
        </p:scale>
        <p:origin x="81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1639" y="538578"/>
            <a:ext cx="4389835" cy="1145717"/>
          </a:xfrm>
        </p:spPr>
        <p:txBody>
          <a:bodyPr anchor="b"/>
          <a:lstStyle>
            <a:lvl1pPr algn="ctr">
              <a:defRPr sz="28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1639" y="1728478"/>
            <a:ext cx="4389835" cy="794536"/>
          </a:xfrm>
        </p:spPr>
        <p:txBody>
          <a:bodyPr/>
          <a:lstStyle>
            <a:lvl1pPr marL="0" indent="0" algn="ctr">
              <a:buNone/>
              <a:defRPr sz="1152"/>
            </a:lvl1pPr>
            <a:lvl2pPr marL="219410" indent="0" algn="ctr">
              <a:buNone/>
              <a:defRPr sz="960"/>
            </a:lvl2pPr>
            <a:lvl3pPr marL="438821" indent="0" algn="ctr">
              <a:buNone/>
              <a:defRPr sz="864"/>
            </a:lvl3pPr>
            <a:lvl4pPr marL="658231" indent="0" algn="ctr">
              <a:buNone/>
              <a:defRPr sz="768"/>
            </a:lvl4pPr>
            <a:lvl5pPr marL="877641" indent="0" algn="ctr">
              <a:buNone/>
              <a:defRPr sz="768"/>
            </a:lvl5pPr>
            <a:lvl6pPr marL="1097051" indent="0" algn="ctr">
              <a:buNone/>
              <a:defRPr sz="768"/>
            </a:lvl6pPr>
            <a:lvl7pPr marL="1316462" indent="0" algn="ctr">
              <a:buNone/>
              <a:defRPr sz="768"/>
            </a:lvl7pPr>
            <a:lvl8pPr marL="1535872" indent="0" algn="ctr">
              <a:buNone/>
              <a:defRPr sz="768"/>
            </a:lvl8pPr>
            <a:lvl9pPr marL="1755282" indent="0" algn="ctr">
              <a:buNone/>
              <a:defRPr sz="76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C7F-9D71-4EE9-B36D-86C9E58CE9DB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B311F-2B98-4392-AF92-A0D282400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285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C7F-9D71-4EE9-B36D-86C9E58CE9DB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B311F-2B98-4392-AF92-A0D282400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063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88634" y="175210"/>
            <a:ext cx="1262077" cy="278887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2401" y="175210"/>
            <a:ext cx="3713069" cy="2788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C7F-9D71-4EE9-B36D-86C9E58CE9DB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B311F-2B98-4392-AF92-A0D282400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87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C7F-9D71-4EE9-B36D-86C9E58CE9DB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B311F-2B98-4392-AF92-A0D282400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404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353" y="820437"/>
            <a:ext cx="5048310" cy="1368918"/>
          </a:xfrm>
        </p:spPr>
        <p:txBody>
          <a:bodyPr anchor="b"/>
          <a:lstStyle>
            <a:lvl1pPr>
              <a:defRPr sz="28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9353" y="2202305"/>
            <a:ext cx="5048310" cy="719882"/>
          </a:xfrm>
        </p:spPr>
        <p:txBody>
          <a:bodyPr/>
          <a:lstStyle>
            <a:lvl1pPr marL="0" indent="0">
              <a:buNone/>
              <a:defRPr sz="1152">
                <a:solidFill>
                  <a:schemeClr val="tx1">
                    <a:tint val="75000"/>
                  </a:schemeClr>
                </a:solidFill>
              </a:defRPr>
            </a:lvl1pPr>
            <a:lvl2pPr marL="219410" indent="0">
              <a:buNone/>
              <a:defRPr sz="960">
                <a:solidFill>
                  <a:schemeClr val="tx1">
                    <a:tint val="75000"/>
                  </a:schemeClr>
                </a:solidFill>
              </a:defRPr>
            </a:lvl2pPr>
            <a:lvl3pPr marL="438821" indent="0">
              <a:buNone/>
              <a:defRPr sz="864">
                <a:solidFill>
                  <a:schemeClr val="tx1">
                    <a:tint val="75000"/>
                  </a:schemeClr>
                </a:solidFill>
              </a:defRPr>
            </a:lvl3pPr>
            <a:lvl4pPr marL="658231" indent="0">
              <a:buNone/>
              <a:defRPr sz="768">
                <a:solidFill>
                  <a:schemeClr val="tx1">
                    <a:tint val="75000"/>
                  </a:schemeClr>
                </a:solidFill>
              </a:defRPr>
            </a:lvl4pPr>
            <a:lvl5pPr marL="877641" indent="0">
              <a:buNone/>
              <a:defRPr sz="768">
                <a:solidFill>
                  <a:schemeClr val="tx1">
                    <a:tint val="75000"/>
                  </a:schemeClr>
                </a:solidFill>
              </a:defRPr>
            </a:lvl5pPr>
            <a:lvl6pPr marL="1097051" indent="0">
              <a:buNone/>
              <a:defRPr sz="768">
                <a:solidFill>
                  <a:schemeClr val="tx1">
                    <a:tint val="75000"/>
                  </a:schemeClr>
                </a:solidFill>
              </a:defRPr>
            </a:lvl6pPr>
            <a:lvl7pPr marL="1316462" indent="0">
              <a:buNone/>
              <a:defRPr sz="768">
                <a:solidFill>
                  <a:schemeClr val="tx1">
                    <a:tint val="75000"/>
                  </a:schemeClr>
                </a:solidFill>
              </a:defRPr>
            </a:lvl7pPr>
            <a:lvl8pPr marL="1535872" indent="0">
              <a:buNone/>
              <a:defRPr sz="768">
                <a:solidFill>
                  <a:schemeClr val="tx1">
                    <a:tint val="75000"/>
                  </a:schemeClr>
                </a:solidFill>
              </a:defRPr>
            </a:lvl8pPr>
            <a:lvl9pPr marL="1755282" indent="0">
              <a:buNone/>
              <a:defRPr sz="7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C7F-9D71-4EE9-B36D-86C9E58CE9DB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B311F-2B98-4392-AF92-A0D282400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787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2402" y="876047"/>
            <a:ext cx="2487573" cy="20880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63138" y="876047"/>
            <a:ext cx="2487573" cy="20880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C7F-9D71-4EE9-B36D-86C9E58CE9DB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B311F-2B98-4392-AF92-A0D282400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158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164" y="175210"/>
            <a:ext cx="5048310" cy="63608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164" y="806725"/>
            <a:ext cx="2476141" cy="395363"/>
          </a:xfrm>
        </p:spPr>
        <p:txBody>
          <a:bodyPr anchor="b"/>
          <a:lstStyle>
            <a:lvl1pPr marL="0" indent="0">
              <a:buNone/>
              <a:defRPr sz="1152" b="1"/>
            </a:lvl1pPr>
            <a:lvl2pPr marL="219410" indent="0">
              <a:buNone/>
              <a:defRPr sz="960" b="1"/>
            </a:lvl2pPr>
            <a:lvl3pPr marL="438821" indent="0">
              <a:buNone/>
              <a:defRPr sz="864" b="1"/>
            </a:lvl3pPr>
            <a:lvl4pPr marL="658231" indent="0">
              <a:buNone/>
              <a:defRPr sz="768" b="1"/>
            </a:lvl4pPr>
            <a:lvl5pPr marL="877641" indent="0">
              <a:buNone/>
              <a:defRPr sz="768" b="1"/>
            </a:lvl5pPr>
            <a:lvl6pPr marL="1097051" indent="0">
              <a:buNone/>
              <a:defRPr sz="768" b="1"/>
            </a:lvl6pPr>
            <a:lvl7pPr marL="1316462" indent="0">
              <a:buNone/>
              <a:defRPr sz="768" b="1"/>
            </a:lvl7pPr>
            <a:lvl8pPr marL="1535872" indent="0">
              <a:buNone/>
              <a:defRPr sz="768" b="1"/>
            </a:lvl8pPr>
            <a:lvl9pPr marL="1755282" indent="0">
              <a:buNone/>
              <a:defRPr sz="76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164" y="1202088"/>
            <a:ext cx="2476141" cy="17680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63139" y="806725"/>
            <a:ext cx="2488335" cy="395363"/>
          </a:xfrm>
        </p:spPr>
        <p:txBody>
          <a:bodyPr anchor="b"/>
          <a:lstStyle>
            <a:lvl1pPr marL="0" indent="0">
              <a:buNone/>
              <a:defRPr sz="1152" b="1"/>
            </a:lvl1pPr>
            <a:lvl2pPr marL="219410" indent="0">
              <a:buNone/>
              <a:defRPr sz="960" b="1"/>
            </a:lvl2pPr>
            <a:lvl3pPr marL="438821" indent="0">
              <a:buNone/>
              <a:defRPr sz="864" b="1"/>
            </a:lvl3pPr>
            <a:lvl4pPr marL="658231" indent="0">
              <a:buNone/>
              <a:defRPr sz="768" b="1"/>
            </a:lvl4pPr>
            <a:lvl5pPr marL="877641" indent="0">
              <a:buNone/>
              <a:defRPr sz="768" b="1"/>
            </a:lvl5pPr>
            <a:lvl6pPr marL="1097051" indent="0">
              <a:buNone/>
              <a:defRPr sz="768" b="1"/>
            </a:lvl6pPr>
            <a:lvl7pPr marL="1316462" indent="0">
              <a:buNone/>
              <a:defRPr sz="768" b="1"/>
            </a:lvl7pPr>
            <a:lvl8pPr marL="1535872" indent="0">
              <a:buNone/>
              <a:defRPr sz="768" b="1"/>
            </a:lvl8pPr>
            <a:lvl9pPr marL="1755282" indent="0">
              <a:buNone/>
              <a:defRPr sz="76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63139" y="1202088"/>
            <a:ext cx="2488335" cy="176809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C7F-9D71-4EE9-B36D-86C9E58CE9DB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B311F-2B98-4392-AF92-A0D282400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34358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C7F-9D71-4EE9-B36D-86C9E58CE9DB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B311F-2B98-4392-AF92-A0D282400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3662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C7F-9D71-4EE9-B36D-86C9E58CE9DB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B311F-2B98-4392-AF92-A0D282400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775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164" y="219392"/>
            <a:ext cx="1887781" cy="767874"/>
          </a:xfrm>
        </p:spPr>
        <p:txBody>
          <a:bodyPr anchor="b"/>
          <a:lstStyle>
            <a:lvl1pPr>
              <a:defRPr sz="15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8336" y="473827"/>
            <a:ext cx="2963138" cy="2338663"/>
          </a:xfrm>
        </p:spPr>
        <p:txBody>
          <a:bodyPr/>
          <a:lstStyle>
            <a:lvl1pPr>
              <a:defRPr sz="1536"/>
            </a:lvl1pPr>
            <a:lvl2pPr>
              <a:defRPr sz="1344"/>
            </a:lvl2pPr>
            <a:lvl3pPr>
              <a:defRPr sz="1152"/>
            </a:lvl3pPr>
            <a:lvl4pPr>
              <a:defRPr sz="960"/>
            </a:lvl4pPr>
            <a:lvl5pPr>
              <a:defRPr sz="960"/>
            </a:lvl5pPr>
            <a:lvl6pPr>
              <a:defRPr sz="960"/>
            </a:lvl6pPr>
            <a:lvl7pPr>
              <a:defRPr sz="960"/>
            </a:lvl7pPr>
            <a:lvl8pPr>
              <a:defRPr sz="960"/>
            </a:lvl8pPr>
            <a:lvl9pPr>
              <a:defRPr sz="96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3164" y="987266"/>
            <a:ext cx="1887781" cy="1829033"/>
          </a:xfrm>
        </p:spPr>
        <p:txBody>
          <a:bodyPr/>
          <a:lstStyle>
            <a:lvl1pPr marL="0" indent="0">
              <a:buNone/>
              <a:defRPr sz="768"/>
            </a:lvl1pPr>
            <a:lvl2pPr marL="219410" indent="0">
              <a:buNone/>
              <a:defRPr sz="672"/>
            </a:lvl2pPr>
            <a:lvl3pPr marL="438821" indent="0">
              <a:buNone/>
              <a:defRPr sz="576"/>
            </a:lvl3pPr>
            <a:lvl4pPr marL="658231" indent="0">
              <a:buNone/>
              <a:defRPr sz="480"/>
            </a:lvl4pPr>
            <a:lvl5pPr marL="877641" indent="0">
              <a:buNone/>
              <a:defRPr sz="480"/>
            </a:lvl5pPr>
            <a:lvl6pPr marL="1097051" indent="0">
              <a:buNone/>
              <a:defRPr sz="480"/>
            </a:lvl6pPr>
            <a:lvl7pPr marL="1316462" indent="0">
              <a:buNone/>
              <a:defRPr sz="480"/>
            </a:lvl7pPr>
            <a:lvl8pPr marL="1535872" indent="0">
              <a:buNone/>
              <a:defRPr sz="480"/>
            </a:lvl8pPr>
            <a:lvl9pPr marL="1755282" indent="0">
              <a:buNone/>
              <a:defRPr sz="4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C7F-9D71-4EE9-B36D-86C9E58CE9DB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B311F-2B98-4392-AF92-A0D282400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28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164" y="219392"/>
            <a:ext cx="1887781" cy="767874"/>
          </a:xfrm>
        </p:spPr>
        <p:txBody>
          <a:bodyPr anchor="b"/>
          <a:lstStyle>
            <a:lvl1pPr>
              <a:defRPr sz="153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88336" y="473827"/>
            <a:ext cx="2963138" cy="2338663"/>
          </a:xfrm>
        </p:spPr>
        <p:txBody>
          <a:bodyPr anchor="t"/>
          <a:lstStyle>
            <a:lvl1pPr marL="0" indent="0">
              <a:buNone/>
              <a:defRPr sz="1536"/>
            </a:lvl1pPr>
            <a:lvl2pPr marL="219410" indent="0">
              <a:buNone/>
              <a:defRPr sz="1344"/>
            </a:lvl2pPr>
            <a:lvl3pPr marL="438821" indent="0">
              <a:buNone/>
              <a:defRPr sz="1152"/>
            </a:lvl3pPr>
            <a:lvl4pPr marL="658231" indent="0">
              <a:buNone/>
              <a:defRPr sz="960"/>
            </a:lvl4pPr>
            <a:lvl5pPr marL="877641" indent="0">
              <a:buNone/>
              <a:defRPr sz="960"/>
            </a:lvl5pPr>
            <a:lvl6pPr marL="1097051" indent="0">
              <a:buNone/>
              <a:defRPr sz="960"/>
            </a:lvl6pPr>
            <a:lvl7pPr marL="1316462" indent="0">
              <a:buNone/>
              <a:defRPr sz="960"/>
            </a:lvl7pPr>
            <a:lvl8pPr marL="1535872" indent="0">
              <a:buNone/>
              <a:defRPr sz="960"/>
            </a:lvl8pPr>
            <a:lvl9pPr marL="1755282" indent="0">
              <a:buNone/>
              <a:defRPr sz="96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3164" y="987266"/>
            <a:ext cx="1887781" cy="1829033"/>
          </a:xfrm>
        </p:spPr>
        <p:txBody>
          <a:bodyPr/>
          <a:lstStyle>
            <a:lvl1pPr marL="0" indent="0">
              <a:buNone/>
              <a:defRPr sz="768"/>
            </a:lvl1pPr>
            <a:lvl2pPr marL="219410" indent="0">
              <a:buNone/>
              <a:defRPr sz="672"/>
            </a:lvl2pPr>
            <a:lvl3pPr marL="438821" indent="0">
              <a:buNone/>
              <a:defRPr sz="576"/>
            </a:lvl3pPr>
            <a:lvl4pPr marL="658231" indent="0">
              <a:buNone/>
              <a:defRPr sz="480"/>
            </a:lvl4pPr>
            <a:lvl5pPr marL="877641" indent="0">
              <a:buNone/>
              <a:defRPr sz="480"/>
            </a:lvl5pPr>
            <a:lvl6pPr marL="1097051" indent="0">
              <a:buNone/>
              <a:defRPr sz="480"/>
            </a:lvl6pPr>
            <a:lvl7pPr marL="1316462" indent="0">
              <a:buNone/>
              <a:defRPr sz="480"/>
            </a:lvl7pPr>
            <a:lvl8pPr marL="1535872" indent="0">
              <a:buNone/>
              <a:defRPr sz="480"/>
            </a:lvl8pPr>
            <a:lvl9pPr marL="1755282" indent="0">
              <a:buNone/>
              <a:defRPr sz="48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BDC7F-9D71-4EE9-B36D-86C9E58CE9DB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B311F-2B98-4392-AF92-A0D282400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113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2402" y="175210"/>
            <a:ext cx="5048310" cy="6360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402" y="876047"/>
            <a:ext cx="5048310" cy="2088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2402" y="3050166"/>
            <a:ext cx="1316950" cy="175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BBDC7F-9D71-4EE9-B36D-86C9E58CE9DB}" type="datetimeFigureOut">
              <a:rPr lang="zh-CN" altLang="en-US" smtClean="0"/>
              <a:t>2020/11/10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8844" y="3050166"/>
            <a:ext cx="1975426" cy="175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33761" y="3050166"/>
            <a:ext cx="1316950" cy="175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B311F-2B98-4392-AF92-A0D282400D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580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821" rtl="0" eaLnBrk="1" latinLnBrk="0" hangingPunct="1">
        <a:lnSpc>
          <a:spcPct val="90000"/>
        </a:lnSpc>
        <a:spcBef>
          <a:spcPct val="0"/>
        </a:spcBef>
        <a:buNone/>
        <a:defRPr sz="211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05" indent="-109705" algn="l" defTabSz="438821" rtl="0" eaLnBrk="1" latinLnBrk="0" hangingPunct="1">
        <a:lnSpc>
          <a:spcPct val="90000"/>
        </a:lnSpc>
        <a:spcBef>
          <a:spcPts val="480"/>
        </a:spcBef>
        <a:buFont typeface="Arial" panose="020B0604020202020204" pitchFamily="34" charset="0"/>
        <a:buChar char="•"/>
        <a:defRPr sz="1344" kern="1200">
          <a:solidFill>
            <a:schemeClr val="tx1"/>
          </a:solidFill>
          <a:latin typeface="+mn-lt"/>
          <a:ea typeface="+mn-ea"/>
          <a:cs typeface="+mn-cs"/>
        </a:defRPr>
      </a:lvl1pPr>
      <a:lvl2pPr marL="329115" indent="-109705" algn="l" defTabSz="438821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1152" kern="1200">
          <a:solidFill>
            <a:schemeClr val="tx1"/>
          </a:solidFill>
          <a:latin typeface="+mn-lt"/>
          <a:ea typeface="+mn-ea"/>
          <a:cs typeface="+mn-cs"/>
        </a:defRPr>
      </a:lvl2pPr>
      <a:lvl3pPr marL="548526" indent="-109705" algn="l" defTabSz="438821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960" kern="1200">
          <a:solidFill>
            <a:schemeClr val="tx1"/>
          </a:solidFill>
          <a:latin typeface="+mn-lt"/>
          <a:ea typeface="+mn-ea"/>
          <a:cs typeface="+mn-cs"/>
        </a:defRPr>
      </a:lvl3pPr>
      <a:lvl4pPr marL="767936" indent="-109705" algn="l" defTabSz="438821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4pPr>
      <a:lvl5pPr marL="987346" indent="-109705" algn="l" defTabSz="438821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5pPr>
      <a:lvl6pPr marL="1206757" indent="-109705" algn="l" defTabSz="438821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6pPr>
      <a:lvl7pPr marL="1426167" indent="-109705" algn="l" defTabSz="438821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7pPr>
      <a:lvl8pPr marL="1645577" indent="-109705" algn="l" defTabSz="438821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8pPr>
      <a:lvl9pPr marL="1864987" indent="-109705" algn="l" defTabSz="438821" rtl="0" eaLnBrk="1" latinLnBrk="0" hangingPunct="1">
        <a:lnSpc>
          <a:spcPct val="90000"/>
        </a:lnSpc>
        <a:spcBef>
          <a:spcPts val="240"/>
        </a:spcBef>
        <a:buFont typeface="Arial" panose="020B0604020202020204" pitchFamily="34" charset="0"/>
        <a:buChar char="•"/>
        <a:defRPr sz="86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821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1pPr>
      <a:lvl2pPr marL="219410" algn="l" defTabSz="438821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2pPr>
      <a:lvl3pPr marL="438821" algn="l" defTabSz="438821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3pPr>
      <a:lvl4pPr marL="658231" algn="l" defTabSz="438821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4pPr>
      <a:lvl5pPr marL="877641" algn="l" defTabSz="438821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5pPr>
      <a:lvl6pPr marL="1097051" algn="l" defTabSz="438821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6pPr>
      <a:lvl7pPr marL="1316462" algn="l" defTabSz="438821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7pPr>
      <a:lvl8pPr marL="1535872" algn="l" defTabSz="438821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8pPr>
      <a:lvl9pPr marL="1755282" algn="l" defTabSz="438821" rtl="0" eaLnBrk="1" latinLnBrk="0" hangingPunct="1">
        <a:defRPr sz="86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0BC326-83AA-431C-B99C-6379481D1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" y="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11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CA2C76F-33F4-4D2E-941F-7242DAAA4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" y="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754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00E7568-59D3-4DC9-8A2F-E34E09201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" y="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8151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853DDB1-CF56-4150-B08E-29F4A6749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" y="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041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CA8EDDC-A21A-4BD0-A01F-BE7C2CE833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" y="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60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3BA848E-BFB1-4381-9A8F-BBF181D4A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" y="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822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7E78DD-CF90-4638-BBCE-E0841A268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" y="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46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7E8712-FA6E-4961-8FEE-0E67104EEE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" y="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025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62635D6-CEED-41F0-AAAF-36E135913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" y="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95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F063C98-CF4A-422F-8C8F-AAEA42721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" y="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876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3F8EDFA-B37D-4397-8445-2BAF3FC33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" y="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079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04C172B-43AD-4273-9EE2-31658EB0F0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" y="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98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84BE3E-EE9C-49F2-97F5-D932CF659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" y="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325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4FC44D6-3FF6-4156-911E-D7B59E735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" y="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59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CED482D-75E6-4E44-A461-959ADDA8D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" y="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4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7813051-8E6B-45C9-8223-6E544D841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" y="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672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9F654DD-EEEB-4404-85B9-3BBEEEF51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" y="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902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C5CDF8D-96FA-45CB-B526-1FB1DA9C01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" y="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24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14375B8-DC6A-4976-897C-A4780C01F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" y="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0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363B1DC-E55F-45AB-A8E4-8D9C80FB9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" y="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00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88BEC3-3190-4952-BBEB-08E033B78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" y="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68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A4FEFF9-8EBD-4ECE-8C1A-9D51FEEAA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" y="0"/>
            <a:ext cx="5850468" cy="3290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699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3905</TotalTime>
  <Words>0</Words>
  <Application>Microsoft Office PowerPoint</Application>
  <PresentationFormat>自定义</PresentationFormat>
  <Paragraphs>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zjj</dc:creator>
  <cp:lastModifiedBy>zjj</cp:lastModifiedBy>
  <cp:revision>68</cp:revision>
  <dcterms:created xsi:type="dcterms:W3CDTF">2020-10-16T07:35:37Z</dcterms:created>
  <dcterms:modified xsi:type="dcterms:W3CDTF">2020-11-10T08:44:00Z</dcterms:modified>
</cp:coreProperties>
</file>